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1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84407-BB1F-0D40-B9A8-848C6CB95E18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A3935-BBC1-3E4B-BF1F-CCA6F8CE96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931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jiahaozh/EC601-Projec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Stock Predictor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hlinkClick r:id="rId2"/>
              </a:rPr>
              <a:t>https://</a:t>
            </a:r>
            <a:r>
              <a:rPr lang="en-US" sz="1600" dirty="0" smtClean="0">
                <a:hlinkClick r:id="rId2"/>
              </a:rPr>
              <a:t>github.com/jiahaozh/EC601-Project</a:t>
            </a:r>
            <a:endParaRPr lang="en-US" sz="1600" dirty="0" smtClean="0"/>
          </a:p>
          <a:p>
            <a:r>
              <a:rPr lang="en-US" sz="1600" dirty="0" smtClean="0"/>
              <a:t>Team Member: Abhi Vora, Tony Zhang, Bill Li, Brutto Zhao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338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Our plan in the beginning was to get rich and in the process gain knowledge about Data Learning and Processing. </a:t>
            </a:r>
          </a:p>
        </p:txBody>
      </p:sp>
    </p:spTree>
    <p:extLst>
      <p:ext uri="{BB962C8B-B14F-4D97-AF65-F5344CB8AC3E}">
        <p14:creationId xmlns:p14="http://schemas.microsoft.com/office/powerpoint/2010/main" val="92736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Accomplishments in This Sprint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were able to do the following additions to our project in this Sprint:</a:t>
            </a:r>
          </a:p>
          <a:p>
            <a:pPr marL="457200" indent="-457200">
              <a:buAutoNum type="arabicParenR"/>
            </a:pPr>
            <a:r>
              <a:rPr lang="en-US" dirty="0" smtClean="0"/>
              <a:t>Changed our Linear Model to a Non-Linear one, which being Random Forest Regression.</a:t>
            </a:r>
          </a:p>
          <a:p>
            <a:pPr marL="457200" indent="-457200">
              <a:buAutoNum type="arabicParenR"/>
            </a:pPr>
            <a:r>
              <a:rPr lang="en-US" dirty="0" smtClean="0"/>
              <a:t>Added more companies into our system, now we have 8 companies from 4  different sectors.</a:t>
            </a:r>
          </a:p>
          <a:p>
            <a:pPr marL="457200" indent="-457200">
              <a:buAutoNum type="arabicParenR"/>
            </a:pPr>
            <a:r>
              <a:rPr lang="en-US" dirty="0" smtClean="0"/>
              <a:t>Added more features into the model as recommended by the T.As.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5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57" y="1270657"/>
            <a:ext cx="10440685" cy="37842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43713" y="5509550"/>
            <a:ext cx="741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Relation between Close price with various features implemented</a:t>
            </a:r>
          </a:p>
        </p:txBody>
      </p:sp>
    </p:spTree>
    <p:extLst>
      <p:ext uri="{BB962C8B-B14F-4D97-AF65-F5344CB8AC3E}">
        <p14:creationId xmlns:p14="http://schemas.microsoft.com/office/powerpoint/2010/main" val="59706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750638"/>
            <a:ext cx="9601196" cy="1303867"/>
          </a:xfrm>
        </p:spPr>
        <p:txBody>
          <a:bodyPr>
            <a:normAutofit/>
          </a:bodyPr>
          <a:lstStyle/>
          <a:p>
            <a:r>
              <a:rPr lang="en-US" dirty="0" smtClean="0"/>
              <a:t>Results (Boeing)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112548"/>
              </p:ext>
            </p:extLst>
          </p:nvPr>
        </p:nvGraphicFramePr>
        <p:xfrm>
          <a:off x="903289" y="2054505"/>
          <a:ext cx="9993308" cy="369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8327"/>
                <a:gridCol w="2694384"/>
                <a:gridCol w="2762250"/>
                <a:gridCol w="2038347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Real Closing Price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($)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Predicted Close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Price </a:t>
                      </a:r>
                      <a:r>
                        <a:rPr lang="en-US" dirty="0" smtClean="0"/>
                        <a:t>($)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Error</a:t>
                      </a:r>
                      <a:r>
                        <a:rPr lang="en-US" baseline="0" dirty="0" smtClean="0"/>
                        <a:t> Rate(%)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12/06/2017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274.29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12/05/2017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275.54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275.92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12/04/2017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277.97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272.88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1.83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12/01/2017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271.38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275.05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1.35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11/30/2017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276.8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268.42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3.03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11/29/2017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269.3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267.00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11/28/2017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267.99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266.14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11/27/2017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265.58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265.59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11/24/2017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265.88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265.55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Connector 6"/>
          <p:cNvSpPr/>
          <p:nvPr/>
        </p:nvSpPr>
        <p:spPr>
          <a:xfrm>
            <a:off x="3159042" y="2325968"/>
            <a:ext cx="3171825" cy="588682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7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plan for the next week is to finalize the Webpage which will display all the companies we have worked on for the Poster Presentation.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Currently </a:t>
            </a:r>
            <a:r>
              <a:rPr lang="en-US" dirty="0"/>
              <a:t>we were handicapped by the </a:t>
            </a:r>
            <a:r>
              <a:rPr lang="en-US" dirty="0" err="1"/>
              <a:t>Aylien</a:t>
            </a:r>
            <a:r>
              <a:rPr lang="en-US" dirty="0"/>
              <a:t> API since we have a cap on news articles we can access in a fixed time span.</a:t>
            </a:r>
          </a:p>
          <a:p>
            <a:pPr marL="0" indent="0">
              <a:buNone/>
            </a:pPr>
            <a:r>
              <a:rPr lang="en-US" dirty="0" smtClean="0"/>
              <a:t>In the future we hope to increase the accuracy by performing our own NLP which could give us more accurate news articles and their sentiments.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24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6053" y="3111061"/>
            <a:ext cx="67055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+mj-lt"/>
              </a:rPr>
              <a:t>Thank  You</a:t>
            </a:r>
            <a:endParaRPr lang="en-US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283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723</TotalTime>
  <Words>223</Words>
  <Application>Microsoft Macintosh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Garamond</vt:lpstr>
      <vt:lpstr>Arial</vt:lpstr>
      <vt:lpstr>Organic</vt:lpstr>
      <vt:lpstr>Stock Predictor</vt:lpstr>
      <vt:lpstr>Problem Definition</vt:lpstr>
      <vt:lpstr>Accomplishments in This Sprint</vt:lpstr>
      <vt:lpstr>PowerPoint Presentation</vt:lpstr>
      <vt:lpstr>Results (Boeing)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Predictor</dc:title>
  <dc:creator>abhi vora</dc:creator>
  <cp:lastModifiedBy>abhi vora</cp:lastModifiedBy>
  <cp:revision>17</cp:revision>
  <dcterms:created xsi:type="dcterms:W3CDTF">2017-12-06T04:28:30Z</dcterms:created>
  <dcterms:modified xsi:type="dcterms:W3CDTF">2017-12-06T16:32:30Z</dcterms:modified>
</cp:coreProperties>
</file>

<file path=docProps/thumbnail.jpeg>
</file>